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4" r:id="rId4"/>
    <p:sldId id="275" r:id="rId5"/>
    <p:sldId id="261" r:id="rId6"/>
    <p:sldId id="262" r:id="rId7"/>
    <p:sldId id="263" r:id="rId8"/>
    <p:sldId id="264" r:id="rId9"/>
    <p:sldId id="265" r:id="rId10"/>
    <p:sldId id="266" r:id="rId11"/>
    <p:sldId id="267" r:id="rId12"/>
    <p:sldId id="268" r:id="rId13"/>
    <p:sldId id="269" r:id="rId14"/>
    <p:sldId id="270" r:id="rId15"/>
    <p:sldId id="276" r:id="rId16"/>
    <p:sldId id="277" r:id="rId17"/>
    <p:sldId id="278" r:id="rId18"/>
    <p:sldId id="279" r:id="rId19"/>
    <p:sldId id="272" r:id="rId20"/>
    <p:sldId id="273"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5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92" d="100"/>
          <a:sy n="92" d="100"/>
        </p:scale>
        <p:origin x="18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C996-D3BD-3B6D-C5B4-DCE02C6B3590}"/>
              </a:ext>
            </a:extLst>
          </p:cNvPr>
          <p:cNvSpPr>
            <a:spLocks noGrp="1"/>
          </p:cNvSpPr>
          <p:nvPr>
            <p:ph type="ctrTitle"/>
          </p:nvPr>
        </p:nvSpPr>
        <p:spPr>
          <a:xfrm>
            <a:off x="1522412" y="1281546"/>
            <a:ext cx="9982200" cy="2611582"/>
          </a:xfrm>
        </p:spPr>
        <p:txBody>
          <a:bodyPr>
            <a:normAutofit/>
          </a:bodyPr>
          <a:lstStyle/>
          <a:p>
            <a:r>
              <a:rPr lang="en-US" dirty="0"/>
              <a:t>RESTAURANT MANAGEMENT SYSTEM</a:t>
            </a:r>
          </a:p>
        </p:txBody>
      </p:sp>
      <p:sp>
        <p:nvSpPr>
          <p:cNvPr id="3" name="Subtitle 2">
            <a:extLst>
              <a:ext uri="{FF2B5EF4-FFF2-40B4-BE49-F238E27FC236}">
                <a16:creationId xmlns:a16="http://schemas.microsoft.com/office/drawing/2014/main" id="{52CF61A6-17AE-C202-03A7-159BD4706AE6}"/>
              </a:ext>
            </a:extLst>
          </p:cNvPr>
          <p:cNvSpPr>
            <a:spLocks noGrp="1"/>
          </p:cNvSpPr>
          <p:nvPr>
            <p:ph type="subTitle" idx="1"/>
          </p:nvPr>
        </p:nvSpPr>
        <p:spPr>
          <a:xfrm>
            <a:off x="2589213" y="3990109"/>
            <a:ext cx="8915399" cy="2486891"/>
          </a:xfrm>
        </p:spPr>
        <p:txBody>
          <a:bodyPr>
            <a:normAutofit/>
          </a:bodyPr>
          <a:lstStyle/>
          <a:p>
            <a:pPr algn="r"/>
            <a:r>
              <a:rPr lang="en-US" dirty="0"/>
              <a:t>Prepared by</a:t>
            </a:r>
          </a:p>
          <a:p>
            <a:pPr algn="r"/>
            <a:r>
              <a:rPr lang="en-US" b="1" dirty="0" err="1"/>
              <a:t>Srimathy</a:t>
            </a:r>
            <a:r>
              <a:rPr lang="en-US" b="1" dirty="0"/>
              <a:t> Kumar</a:t>
            </a:r>
          </a:p>
          <a:p>
            <a:pPr algn="r"/>
            <a:endParaRPr lang="en-US" b="1" dirty="0"/>
          </a:p>
          <a:p>
            <a:pPr algn="r"/>
            <a:r>
              <a:rPr lang="en-US" dirty="0"/>
              <a:t>Guided by</a:t>
            </a:r>
          </a:p>
          <a:p>
            <a:pPr algn="r"/>
            <a:r>
              <a:rPr lang="en-US" b="1" dirty="0"/>
              <a:t>Junie</a:t>
            </a:r>
          </a:p>
        </p:txBody>
      </p:sp>
    </p:spTree>
    <p:extLst>
      <p:ext uri="{BB962C8B-B14F-4D97-AF65-F5344CB8AC3E}">
        <p14:creationId xmlns:p14="http://schemas.microsoft.com/office/powerpoint/2010/main" val="40288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BD58-33EB-7050-ED3B-03019A162F53}"/>
              </a:ext>
            </a:extLst>
          </p:cNvPr>
          <p:cNvSpPr>
            <a:spLocks noGrp="1"/>
          </p:cNvSpPr>
          <p:nvPr>
            <p:ph type="title"/>
          </p:nvPr>
        </p:nvSpPr>
        <p:spPr/>
        <p:txBody>
          <a:bodyPr/>
          <a:lstStyle/>
          <a:p>
            <a:r>
              <a:rPr lang="en-US" dirty="0"/>
              <a:t>E-R DIAGRAM</a:t>
            </a:r>
          </a:p>
        </p:txBody>
      </p:sp>
      <p:pic>
        <p:nvPicPr>
          <p:cNvPr id="5" name="Picture 4">
            <a:extLst>
              <a:ext uri="{FF2B5EF4-FFF2-40B4-BE49-F238E27FC236}">
                <a16:creationId xmlns:a16="http://schemas.microsoft.com/office/drawing/2014/main" id="{00811BD5-A152-157D-1A89-1A96A47F060F}"/>
              </a:ext>
            </a:extLst>
          </p:cNvPr>
          <p:cNvPicPr>
            <a:picLocks noChangeAspect="1"/>
          </p:cNvPicPr>
          <p:nvPr/>
        </p:nvPicPr>
        <p:blipFill>
          <a:blip r:embed="rId2"/>
          <a:stretch>
            <a:fillRect/>
          </a:stretch>
        </p:blipFill>
        <p:spPr>
          <a:xfrm>
            <a:off x="1463437" y="1717964"/>
            <a:ext cx="9265126" cy="4368647"/>
          </a:xfrm>
          <a:prstGeom prst="rect">
            <a:avLst/>
          </a:prstGeom>
        </p:spPr>
      </p:pic>
    </p:spTree>
    <p:extLst>
      <p:ext uri="{BB962C8B-B14F-4D97-AF65-F5344CB8AC3E}">
        <p14:creationId xmlns:p14="http://schemas.microsoft.com/office/powerpoint/2010/main" val="23537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FC10-0521-98F0-6E9D-A98C3F5FF394}"/>
              </a:ext>
            </a:extLst>
          </p:cNvPr>
          <p:cNvSpPr>
            <a:spLocks noGrp="1"/>
          </p:cNvSpPr>
          <p:nvPr>
            <p:ph type="title"/>
          </p:nvPr>
        </p:nvSpPr>
        <p:spPr/>
        <p:txBody>
          <a:bodyPr/>
          <a:lstStyle/>
          <a:p>
            <a:r>
              <a:rPr lang="en-US" dirty="0"/>
              <a:t>HOME PAGE</a:t>
            </a:r>
          </a:p>
        </p:txBody>
      </p:sp>
      <p:pic>
        <p:nvPicPr>
          <p:cNvPr id="5" name="Content Placeholder 4">
            <a:extLst>
              <a:ext uri="{FF2B5EF4-FFF2-40B4-BE49-F238E27FC236}">
                <a16:creationId xmlns:a16="http://schemas.microsoft.com/office/drawing/2014/main" id="{411DA153-1432-06FB-6203-54CCEF8A3639}"/>
              </a:ext>
            </a:extLst>
          </p:cNvPr>
          <p:cNvPicPr>
            <a:picLocks noGrp="1" noChangeAspect="1"/>
          </p:cNvPicPr>
          <p:nvPr>
            <p:ph idx="1"/>
          </p:nvPr>
        </p:nvPicPr>
        <p:blipFill>
          <a:blip r:embed="rId2"/>
          <a:stretch>
            <a:fillRect/>
          </a:stretch>
        </p:blipFill>
        <p:spPr>
          <a:xfrm>
            <a:off x="3882201" y="2133600"/>
            <a:ext cx="6329424" cy="3778250"/>
          </a:xfrm>
        </p:spPr>
      </p:pic>
    </p:spTree>
    <p:extLst>
      <p:ext uri="{BB962C8B-B14F-4D97-AF65-F5344CB8AC3E}">
        <p14:creationId xmlns:p14="http://schemas.microsoft.com/office/powerpoint/2010/main" val="311667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A2B5-586E-94EF-283C-52F789962904}"/>
              </a:ext>
            </a:extLst>
          </p:cNvPr>
          <p:cNvSpPr>
            <a:spLocks noGrp="1"/>
          </p:cNvSpPr>
          <p:nvPr>
            <p:ph type="title"/>
          </p:nvPr>
        </p:nvSpPr>
        <p:spPr/>
        <p:txBody>
          <a:bodyPr/>
          <a:lstStyle/>
          <a:p>
            <a:r>
              <a:rPr lang="en-US" dirty="0"/>
              <a:t>FOOD ITEMS IN MENU</a:t>
            </a:r>
          </a:p>
        </p:txBody>
      </p:sp>
      <p:pic>
        <p:nvPicPr>
          <p:cNvPr id="5" name="Content Placeholder 4">
            <a:extLst>
              <a:ext uri="{FF2B5EF4-FFF2-40B4-BE49-F238E27FC236}">
                <a16:creationId xmlns:a16="http://schemas.microsoft.com/office/drawing/2014/main" id="{2335CE01-693B-6933-B16D-E410F6D1F8A2}"/>
              </a:ext>
            </a:extLst>
          </p:cNvPr>
          <p:cNvPicPr>
            <a:picLocks noGrp="1" noChangeAspect="1"/>
          </p:cNvPicPr>
          <p:nvPr>
            <p:ph idx="1"/>
          </p:nvPr>
        </p:nvPicPr>
        <p:blipFill>
          <a:blip r:embed="rId2"/>
          <a:stretch>
            <a:fillRect/>
          </a:stretch>
        </p:blipFill>
        <p:spPr>
          <a:xfrm>
            <a:off x="4009496" y="2133600"/>
            <a:ext cx="6074833" cy="3778250"/>
          </a:xfrm>
        </p:spPr>
      </p:pic>
    </p:spTree>
    <p:extLst>
      <p:ext uri="{BB962C8B-B14F-4D97-AF65-F5344CB8AC3E}">
        <p14:creationId xmlns:p14="http://schemas.microsoft.com/office/powerpoint/2010/main" val="89520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CA0C-BF34-3E5B-A31D-365D227F2465}"/>
              </a:ext>
            </a:extLst>
          </p:cNvPr>
          <p:cNvSpPr>
            <a:spLocks noGrp="1"/>
          </p:cNvSpPr>
          <p:nvPr>
            <p:ph type="title"/>
          </p:nvPr>
        </p:nvSpPr>
        <p:spPr/>
        <p:txBody>
          <a:bodyPr/>
          <a:lstStyle/>
          <a:p>
            <a:r>
              <a:rPr lang="en-US" dirty="0"/>
              <a:t>CART PAGE</a:t>
            </a:r>
          </a:p>
        </p:txBody>
      </p:sp>
      <p:pic>
        <p:nvPicPr>
          <p:cNvPr id="5" name="Content Placeholder 4">
            <a:extLst>
              <a:ext uri="{FF2B5EF4-FFF2-40B4-BE49-F238E27FC236}">
                <a16:creationId xmlns:a16="http://schemas.microsoft.com/office/drawing/2014/main" id="{E3B129FF-0CC5-94CD-6C0D-A1BE95AE0D33}"/>
              </a:ext>
            </a:extLst>
          </p:cNvPr>
          <p:cNvPicPr>
            <a:picLocks noGrp="1" noChangeAspect="1"/>
          </p:cNvPicPr>
          <p:nvPr>
            <p:ph idx="1"/>
          </p:nvPr>
        </p:nvPicPr>
        <p:blipFill>
          <a:blip r:embed="rId2"/>
          <a:stretch>
            <a:fillRect/>
          </a:stretch>
        </p:blipFill>
        <p:spPr>
          <a:xfrm>
            <a:off x="3832035" y="2133600"/>
            <a:ext cx="6429756" cy="3778250"/>
          </a:xfrm>
        </p:spPr>
      </p:pic>
    </p:spTree>
    <p:extLst>
      <p:ext uri="{BB962C8B-B14F-4D97-AF65-F5344CB8AC3E}">
        <p14:creationId xmlns:p14="http://schemas.microsoft.com/office/powerpoint/2010/main" val="153309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6D8D-508D-B455-9AA0-901EB0B80926}"/>
              </a:ext>
            </a:extLst>
          </p:cNvPr>
          <p:cNvSpPr>
            <a:spLocks noGrp="1"/>
          </p:cNvSpPr>
          <p:nvPr>
            <p:ph type="title"/>
          </p:nvPr>
        </p:nvSpPr>
        <p:spPr/>
        <p:txBody>
          <a:bodyPr/>
          <a:lstStyle/>
          <a:p>
            <a:r>
              <a:rPr lang="en-US" dirty="0"/>
              <a:t>POSTAL ADDRESS</a:t>
            </a:r>
          </a:p>
        </p:txBody>
      </p:sp>
      <p:pic>
        <p:nvPicPr>
          <p:cNvPr id="5" name="Content Placeholder 4">
            <a:extLst>
              <a:ext uri="{FF2B5EF4-FFF2-40B4-BE49-F238E27FC236}">
                <a16:creationId xmlns:a16="http://schemas.microsoft.com/office/drawing/2014/main" id="{92C86EA9-E032-7273-C9A5-B46584737A53}"/>
              </a:ext>
            </a:extLst>
          </p:cNvPr>
          <p:cNvPicPr>
            <a:picLocks noGrp="1" noChangeAspect="1"/>
          </p:cNvPicPr>
          <p:nvPr>
            <p:ph idx="1"/>
          </p:nvPr>
        </p:nvPicPr>
        <p:blipFill>
          <a:blip r:embed="rId2"/>
          <a:stretch>
            <a:fillRect/>
          </a:stretch>
        </p:blipFill>
        <p:spPr>
          <a:xfrm>
            <a:off x="3912618" y="2133600"/>
            <a:ext cx="6268589" cy="3778250"/>
          </a:xfrm>
        </p:spPr>
      </p:pic>
    </p:spTree>
    <p:extLst>
      <p:ext uri="{BB962C8B-B14F-4D97-AF65-F5344CB8AC3E}">
        <p14:creationId xmlns:p14="http://schemas.microsoft.com/office/powerpoint/2010/main" val="386291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A618-50BF-C53C-F036-9E1643E5D1C4}"/>
              </a:ext>
            </a:extLst>
          </p:cNvPr>
          <p:cNvSpPr>
            <a:spLocks noGrp="1"/>
          </p:cNvSpPr>
          <p:nvPr>
            <p:ph type="title"/>
          </p:nvPr>
        </p:nvSpPr>
        <p:spPr/>
        <p:txBody>
          <a:bodyPr/>
          <a:lstStyle/>
          <a:p>
            <a:r>
              <a:rPr lang="en-US" dirty="0"/>
              <a:t>THANK YOU PAGE</a:t>
            </a:r>
          </a:p>
        </p:txBody>
      </p:sp>
      <p:pic>
        <p:nvPicPr>
          <p:cNvPr id="5" name="Content Placeholder 4">
            <a:extLst>
              <a:ext uri="{FF2B5EF4-FFF2-40B4-BE49-F238E27FC236}">
                <a16:creationId xmlns:a16="http://schemas.microsoft.com/office/drawing/2014/main" id="{A08F90ED-FE18-F9E6-DC8C-D49D2626DF8E}"/>
              </a:ext>
            </a:extLst>
          </p:cNvPr>
          <p:cNvPicPr>
            <a:picLocks noGrp="1" noChangeAspect="1"/>
          </p:cNvPicPr>
          <p:nvPr>
            <p:ph idx="1"/>
          </p:nvPr>
        </p:nvPicPr>
        <p:blipFill>
          <a:blip r:embed="rId2"/>
          <a:stretch>
            <a:fillRect/>
          </a:stretch>
        </p:blipFill>
        <p:spPr>
          <a:xfrm>
            <a:off x="3863092" y="2133600"/>
            <a:ext cx="6367641" cy="3778250"/>
          </a:xfrm>
        </p:spPr>
      </p:pic>
    </p:spTree>
    <p:extLst>
      <p:ext uri="{BB962C8B-B14F-4D97-AF65-F5344CB8AC3E}">
        <p14:creationId xmlns:p14="http://schemas.microsoft.com/office/powerpoint/2010/main" val="280611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08B8-0DB5-69AA-25F6-D5B92753A468}"/>
              </a:ext>
            </a:extLst>
          </p:cNvPr>
          <p:cNvSpPr>
            <a:spLocks noGrp="1"/>
          </p:cNvSpPr>
          <p:nvPr>
            <p:ph type="title"/>
          </p:nvPr>
        </p:nvSpPr>
        <p:spPr/>
        <p:txBody>
          <a:bodyPr/>
          <a:lstStyle/>
          <a:p>
            <a:r>
              <a:rPr lang="en-US" dirty="0"/>
              <a:t>ADMIN – MENU LIST </a:t>
            </a:r>
          </a:p>
        </p:txBody>
      </p:sp>
      <p:pic>
        <p:nvPicPr>
          <p:cNvPr id="5" name="Content Placeholder 4">
            <a:extLst>
              <a:ext uri="{FF2B5EF4-FFF2-40B4-BE49-F238E27FC236}">
                <a16:creationId xmlns:a16="http://schemas.microsoft.com/office/drawing/2014/main" id="{E7B65CFB-3BB5-33E1-6788-C453D948D4E2}"/>
              </a:ext>
            </a:extLst>
          </p:cNvPr>
          <p:cNvPicPr>
            <a:picLocks noGrp="1" noChangeAspect="1"/>
          </p:cNvPicPr>
          <p:nvPr>
            <p:ph idx="1"/>
          </p:nvPr>
        </p:nvPicPr>
        <p:blipFill>
          <a:blip r:embed="rId2"/>
          <a:stretch>
            <a:fillRect/>
          </a:stretch>
        </p:blipFill>
        <p:spPr>
          <a:xfrm>
            <a:off x="3966077" y="2133600"/>
            <a:ext cx="6161672" cy="3778250"/>
          </a:xfrm>
        </p:spPr>
      </p:pic>
    </p:spTree>
    <p:extLst>
      <p:ext uri="{BB962C8B-B14F-4D97-AF65-F5344CB8AC3E}">
        <p14:creationId xmlns:p14="http://schemas.microsoft.com/office/powerpoint/2010/main" val="113145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A668-F09A-7A01-ABA1-D37F4225A32F}"/>
              </a:ext>
            </a:extLst>
          </p:cNvPr>
          <p:cNvSpPr>
            <a:spLocks noGrp="1"/>
          </p:cNvSpPr>
          <p:nvPr>
            <p:ph type="title"/>
          </p:nvPr>
        </p:nvSpPr>
        <p:spPr/>
        <p:txBody>
          <a:bodyPr/>
          <a:lstStyle/>
          <a:p>
            <a:r>
              <a:rPr lang="en-US" dirty="0"/>
              <a:t>ADMIN CONTROL – ADD NEW ITEMS</a:t>
            </a:r>
          </a:p>
        </p:txBody>
      </p:sp>
      <p:pic>
        <p:nvPicPr>
          <p:cNvPr id="5" name="Content Placeholder 4">
            <a:extLst>
              <a:ext uri="{FF2B5EF4-FFF2-40B4-BE49-F238E27FC236}">
                <a16:creationId xmlns:a16="http://schemas.microsoft.com/office/drawing/2014/main" id="{A844A7A7-BE6C-8F2E-417B-BFB354D9E078}"/>
              </a:ext>
            </a:extLst>
          </p:cNvPr>
          <p:cNvPicPr>
            <a:picLocks noGrp="1" noChangeAspect="1"/>
          </p:cNvPicPr>
          <p:nvPr>
            <p:ph idx="1"/>
          </p:nvPr>
        </p:nvPicPr>
        <p:blipFill>
          <a:blip r:embed="rId2"/>
          <a:stretch>
            <a:fillRect/>
          </a:stretch>
        </p:blipFill>
        <p:spPr>
          <a:xfrm>
            <a:off x="3897895" y="2133600"/>
            <a:ext cx="6298036" cy="3778250"/>
          </a:xfrm>
        </p:spPr>
      </p:pic>
    </p:spTree>
    <p:extLst>
      <p:ext uri="{BB962C8B-B14F-4D97-AF65-F5344CB8AC3E}">
        <p14:creationId xmlns:p14="http://schemas.microsoft.com/office/powerpoint/2010/main" val="4063382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A807-0DC3-F52A-2AA0-CA2C3823EB6B}"/>
              </a:ext>
            </a:extLst>
          </p:cNvPr>
          <p:cNvSpPr>
            <a:spLocks noGrp="1"/>
          </p:cNvSpPr>
          <p:nvPr>
            <p:ph type="title"/>
          </p:nvPr>
        </p:nvSpPr>
        <p:spPr/>
        <p:txBody>
          <a:bodyPr/>
          <a:lstStyle/>
          <a:p>
            <a:r>
              <a:rPr lang="en-US" dirty="0"/>
              <a:t>ADMIN CONTROL – ITEM</a:t>
            </a:r>
          </a:p>
        </p:txBody>
      </p:sp>
      <p:pic>
        <p:nvPicPr>
          <p:cNvPr id="5" name="Content Placeholder 4">
            <a:extLst>
              <a:ext uri="{FF2B5EF4-FFF2-40B4-BE49-F238E27FC236}">
                <a16:creationId xmlns:a16="http://schemas.microsoft.com/office/drawing/2014/main" id="{CD10A821-5DB4-0B45-763C-7E4E1E36AD40}"/>
              </a:ext>
            </a:extLst>
          </p:cNvPr>
          <p:cNvPicPr>
            <a:picLocks noGrp="1" noChangeAspect="1"/>
          </p:cNvPicPr>
          <p:nvPr>
            <p:ph idx="1"/>
          </p:nvPr>
        </p:nvPicPr>
        <p:blipFill>
          <a:blip r:embed="rId2"/>
          <a:stretch>
            <a:fillRect/>
          </a:stretch>
        </p:blipFill>
        <p:spPr>
          <a:xfrm>
            <a:off x="3828135" y="2133600"/>
            <a:ext cx="6437556" cy="3778250"/>
          </a:xfrm>
        </p:spPr>
      </p:pic>
    </p:spTree>
    <p:extLst>
      <p:ext uri="{BB962C8B-B14F-4D97-AF65-F5344CB8AC3E}">
        <p14:creationId xmlns:p14="http://schemas.microsoft.com/office/powerpoint/2010/main" val="3357395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60A9-8F4F-5066-68FE-5AAC58AAAE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FAE739-75D2-3313-2CF6-97581DA0D798}"/>
              </a:ext>
            </a:extLst>
          </p:cNvPr>
          <p:cNvSpPr>
            <a:spLocks noGrp="1"/>
          </p:cNvSpPr>
          <p:nvPr>
            <p:ph idx="1"/>
          </p:nvPr>
        </p:nvSpPr>
        <p:spPr/>
        <p:txBody>
          <a:bodyPr>
            <a:norm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A competent restaurant management system web project may make or break the success of the establishment. While there are numerous aspects to consider, it is worthwhile to spend time determining how the system should benefit of the company and what </a:t>
            </a:r>
            <a:r>
              <a:rPr lang="en-US" sz="2400" dirty="0">
                <a:solidFill>
                  <a:srgbClr val="000000"/>
                </a:solidFill>
                <a:latin typeface="Times New Roman" panose="02020603050405020304" pitchFamily="18" charset="0"/>
                <a:cs typeface="Times New Roman" panose="02020603050405020304" pitchFamily="18" charset="0"/>
              </a:rPr>
              <a:t>I</a:t>
            </a:r>
            <a:r>
              <a:rPr lang="en-US" sz="2400" b="0" i="0" dirty="0">
                <a:solidFill>
                  <a:srgbClr val="000000"/>
                </a:solidFill>
                <a:effectLst/>
                <a:latin typeface="Times New Roman" panose="02020603050405020304" pitchFamily="18" charset="0"/>
                <a:cs typeface="Times New Roman" panose="02020603050405020304" pitchFamily="18" charset="0"/>
              </a:rPr>
              <a:t> hope to achieve from it.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97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AF33-BF25-9CF3-4AE5-BD7E468A05E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40EA50C-4480-826D-8249-5C4BD6A31365}"/>
              </a:ext>
            </a:extLst>
          </p:cNvPr>
          <p:cNvSpPr>
            <a:spLocks noGrp="1"/>
          </p:cNvSpPr>
          <p:nvPr>
            <p:ph idx="1"/>
          </p:nvPr>
        </p:nvSpPr>
        <p:spPr/>
        <p:txBody>
          <a:bodyPr>
            <a:norm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 want to make this project for the purpose of making a restaurant management system easier. We know that managing a restaurant in old tradition is very costly and time consuming. To make the overall system efficient we want to make this management system. Here we want to serve our customer getting very efficient management system which will provide all kind of management like as workforce management and inventory control, etc.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3452168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ADDB-11CE-FE9D-6B71-A5DECEA957D2}"/>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984847C3-58BE-C519-9E70-431DCC0902F9}"/>
              </a:ext>
            </a:extLst>
          </p:cNvPr>
          <p:cNvSpPr>
            <a:spLocks noGrp="1"/>
          </p:cNvSpPr>
          <p:nvPr>
            <p:ph idx="1"/>
          </p:nvPr>
        </p:nvSpPr>
        <p:spPr/>
        <p:txBody>
          <a:bodyPr>
            <a:normAutofit/>
          </a:bodyPr>
          <a:lstStyle/>
          <a:p>
            <a:r>
              <a:rPr lang="en-US" sz="2400">
                <a:effectLst/>
                <a:latin typeface="Times New Roman" panose="02020603050405020304" pitchFamily="18" charset="0"/>
                <a:ea typeface="Calibri" panose="020F0502020204030204" pitchFamily="34" charset="0"/>
              </a:rPr>
              <a:t>In future, </a:t>
            </a:r>
            <a:r>
              <a:rPr lang="en-US" sz="2400" dirty="0">
                <a:effectLst/>
                <a:latin typeface="Times New Roman" panose="02020603050405020304" pitchFamily="18" charset="0"/>
                <a:ea typeface="Calibri" panose="020F0502020204030204" pitchFamily="34" charset="0"/>
              </a:rPr>
              <a:t>I would like solve all draw backs and I want to add some features like storing customer details along with order details for admin and customer view, uploading the images along with food item entry. Also I will try to add payment options, Locations, Chef details and discount facilities.</a:t>
            </a:r>
            <a:endParaRPr lang="en-US" sz="2400" dirty="0"/>
          </a:p>
        </p:txBody>
      </p:sp>
    </p:spTree>
    <p:extLst>
      <p:ext uri="{BB962C8B-B14F-4D97-AF65-F5344CB8AC3E}">
        <p14:creationId xmlns:p14="http://schemas.microsoft.com/office/powerpoint/2010/main" val="393625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018B-2092-88A0-E433-EC96F824E19C}"/>
              </a:ext>
            </a:extLst>
          </p:cNvPr>
          <p:cNvSpPr>
            <a:spLocks noGrp="1"/>
          </p:cNvSpPr>
          <p:nvPr>
            <p:ph type="title"/>
          </p:nvPr>
        </p:nvSpPr>
        <p:spPr>
          <a:xfrm>
            <a:off x="3929890" y="3124856"/>
            <a:ext cx="5705948" cy="1280890"/>
          </a:xfrm>
        </p:spPr>
        <p:txBody>
          <a:bodyPr/>
          <a:lstStyle/>
          <a:p>
            <a:r>
              <a:rPr lang="en-US" dirty="0"/>
              <a:t>THANK YOU…….</a:t>
            </a:r>
          </a:p>
        </p:txBody>
      </p:sp>
    </p:spTree>
    <p:extLst>
      <p:ext uri="{BB962C8B-B14F-4D97-AF65-F5344CB8AC3E}">
        <p14:creationId xmlns:p14="http://schemas.microsoft.com/office/powerpoint/2010/main" val="3384804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C126-F137-6A29-E4AA-210418D0C90C}"/>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4F97DB8-3FD9-C943-A06F-B0EB019E4390}"/>
              </a:ext>
            </a:extLst>
          </p:cNvPr>
          <p:cNvSpPr>
            <a:spLocks noGrp="1"/>
          </p:cNvSpPr>
          <p:nvPr>
            <p:ph idx="1"/>
          </p:nvPr>
        </p:nvSpPr>
        <p:spPr/>
        <p:txBody>
          <a:bodyPr>
            <a:norm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On Place Features: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Add, delete, update food items, items price (CRUD operations).</a:t>
            </a:r>
          </a:p>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Online Features: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Place food order for both on place and home delivery.</a:t>
            </a:r>
            <a:endParaRPr lang="en-US" sz="2400" dirty="0"/>
          </a:p>
        </p:txBody>
      </p:sp>
    </p:spTree>
    <p:extLst>
      <p:ext uri="{BB962C8B-B14F-4D97-AF65-F5344CB8AC3E}">
        <p14:creationId xmlns:p14="http://schemas.microsoft.com/office/powerpoint/2010/main" val="187860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9F7B-499D-D059-1F3C-514075ED721A}"/>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97F68379-C2FF-D4F8-3EC9-85ABEC1E5476}"/>
              </a:ext>
            </a:extLst>
          </p:cNvPr>
          <p:cNvSpPr>
            <a:spLocks noGrp="1"/>
          </p:cNvSpPr>
          <p:nvPr>
            <p:ph idx="1"/>
          </p:nvPr>
        </p:nvSpPr>
        <p:spPr/>
        <p:txBody>
          <a:bodyPr/>
          <a:lstStyle/>
          <a:p>
            <a:r>
              <a:rPr lang="en-US" dirty="0"/>
              <a:t>Decreased Workload</a:t>
            </a:r>
          </a:p>
          <a:p>
            <a:r>
              <a:rPr lang="en-US" dirty="0"/>
              <a:t>Save Time</a:t>
            </a:r>
          </a:p>
          <a:p>
            <a:r>
              <a:rPr lang="en-US" dirty="0"/>
              <a:t>User friendly - Customer can order food easily</a:t>
            </a:r>
          </a:p>
          <a:p>
            <a:r>
              <a:rPr lang="en-US" dirty="0"/>
              <a:t>Admin can add, delete, update the food details</a:t>
            </a:r>
          </a:p>
          <a:p>
            <a:r>
              <a:rPr lang="en-US" dirty="0"/>
              <a:t>Database Connectivity- Customer details and food details</a:t>
            </a:r>
          </a:p>
          <a:p>
            <a:r>
              <a:rPr lang="en-US" dirty="0"/>
              <a:t>Accessible in all kinds of screen size with help of responsive website</a:t>
            </a:r>
          </a:p>
        </p:txBody>
      </p:sp>
    </p:spTree>
    <p:extLst>
      <p:ext uri="{BB962C8B-B14F-4D97-AF65-F5344CB8AC3E}">
        <p14:creationId xmlns:p14="http://schemas.microsoft.com/office/powerpoint/2010/main" val="327630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4561-55A3-98B0-6ABC-4B3A04BA29E6}"/>
              </a:ext>
            </a:extLst>
          </p:cNvPr>
          <p:cNvSpPr>
            <a:spLocks noGrp="1"/>
          </p:cNvSpPr>
          <p:nvPr>
            <p:ph type="title"/>
          </p:nvPr>
        </p:nvSpPr>
        <p:spPr/>
        <p:txBody>
          <a:bodyPr/>
          <a:lstStyle/>
          <a:p>
            <a:r>
              <a:rPr lang="en-US" dirty="0"/>
              <a:t>SYSTEM REQUIREMENTS</a:t>
            </a:r>
          </a:p>
        </p:txBody>
      </p:sp>
      <p:sp>
        <p:nvSpPr>
          <p:cNvPr id="4" name="Text Placeholder 3">
            <a:extLst>
              <a:ext uri="{FF2B5EF4-FFF2-40B4-BE49-F238E27FC236}">
                <a16:creationId xmlns:a16="http://schemas.microsoft.com/office/drawing/2014/main" id="{B8E072D6-6D2F-2223-5D96-A28E2FC284FE}"/>
              </a:ext>
            </a:extLst>
          </p:cNvPr>
          <p:cNvSpPr>
            <a:spLocks noGrp="1"/>
          </p:cNvSpPr>
          <p:nvPr>
            <p:ph type="body" idx="1"/>
          </p:nvPr>
        </p:nvSpPr>
        <p:spPr>
          <a:xfrm>
            <a:off x="1898072" y="1616869"/>
            <a:ext cx="4971687" cy="576262"/>
          </a:xfrm>
        </p:spPr>
        <p:txBody>
          <a:bodyPr/>
          <a:lstStyle/>
          <a:p>
            <a:r>
              <a:rPr lang="en-US" dirty="0">
                <a:solidFill>
                  <a:schemeClr val="tx2">
                    <a:lumMod val="60000"/>
                    <a:lumOff val="40000"/>
                  </a:schemeClr>
                </a:solidFill>
              </a:rPr>
              <a:t>HARDWARE REQUIREMENTS</a:t>
            </a:r>
            <a:endParaRPr lang="en-US" cap="all" dirty="0">
              <a:solidFill>
                <a:schemeClr val="tx2">
                  <a:lumMod val="60000"/>
                  <a:lumOff val="40000"/>
                </a:schemeClr>
              </a:solidFill>
            </a:endParaRPr>
          </a:p>
        </p:txBody>
      </p:sp>
      <p:sp>
        <p:nvSpPr>
          <p:cNvPr id="5" name="Content Placeholder 4">
            <a:extLst>
              <a:ext uri="{FF2B5EF4-FFF2-40B4-BE49-F238E27FC236}">
                <a16:creationId xmlns:a16="http://schemas.microsoft.com/office/drawing/2014/main" id="{6D0E1B96-A50E-9D5C-915C-18DC16A529C5}"/>
              </a:ext>
            </a:extLst>
          </p:cNvPr>
          <p:cNvSpPr>
            <a:spLocks noGrp="1"/>
          </p:cNvSpPr>
          <p:nvPr>
            <p:ph sz="half" idx="2"/>
          </p:nvPr>
        </p:nvSpPr>
        <p:spPr>
          <a:xfrm>
            <a:off x="1772301" y="2361930"/>
            <a:ext cx="4342893" cy="3354060"/>
          </a:xfrm>
        </p:spPr>
        <p:txBody>
          <a:bodyPr>
            <a:normAutofit fontScale="85000" lnSpcReduction="10000"/>
          </a:bodyPr>
          <a:lstStyle/>
          <a:p>
            <a:pPr marL="0" marR="0" algn="just">
              <a:lnSpc>
                <a:spcPct val="15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Processor  	   : </a:t>
            </a:r>
            <a:r>
              <a:rPr lang="en-US" dirty="0">
                <a:latin typeface="Times New Roman" panose="02020603050405020304" pitchFamily="18" charset="0"/>
                <a:ea typeface="Batang" panose="020B0503020000020004" pitchFamily="18" charset="-127"/>
                <a:cs typeface="Times New Roman" panose="02020603050405020304" pitchFamily="18" charset="0"/>
              </a:rPr>
              <a:t>Intel core i5 or i7</a:t>
            </a: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Hard Disk    	   : 10 GB.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Ram           	   : </a:t>
            </a:r>
            <a:r>
              <a:rPr lang="en-US" dirty="0">
                <a:latin typeface="Times New Roman" panose="02020603050405020304" pitchFamily="18" charset="0"/>
                <a:ea typeface="Batang" panose="020B0503020000020004" pitchFamily="18" charset="-127"/>
                <a:cs typeface="Times New Roman" panose="02020603050405020304" pitchFamily="18" charset="0"/>
              </a:rPr>
              <a:t>8G</a:t>
            </a: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Compact Disk  :  650 Mb.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Input device	    :  Standard Keyboard and Mouse.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Output device   :  High Resolution Monitor.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 Placeholder 5">
            <a:extLst>
              <a:ext uri="{FF2B5EF4-FFF2-40B4-BE49-F238E27FC236}">
                <a16:creationId xmlns:a16="http://schemas.microsoft.com/office/drawing/2014/main" id="{9B154412-E22D-1E70-30E6-3384E606A00A}"/>
              </a:ext>
            </a:extLst>
          </p:cNvPr>
          <p:cNvSpPr>
            <a:spLocks noGrp="1"/>
          </p:cNvSpPr>
          <p:nvPr>
            <p:ph type="body" sz="quarter" idx="3"/>
          </p:nvPr>
        </p:nvSpPr>
        <p:spPr>
          <a:xfrm>
            <a:off x="6932105" y="1684573"/>
            <a:ext cx="4703048" cy="576262"/>
          </a:xfrm>
        </p:spPr>
        <p:txBody>
          <a:bodyPr/>
          <a:lstStyle/>
          <a:p>
            <a:r>
              <a:rPr lang="en-US" dirty="0">
                <a:solidFill>
                  <a:schemeClr val="tx2">
                    <a:lumMod val="60000"/>
                    <a:lumOff val="40000"/>
                  </a:schemeClr>
                </a:solidFill>
              </a:rPr>
              <a:t>SOFTWARE REQUIREMENTS</a:t>
            </a:r>
            <a:endParaRPr lang="en-US" cap="all" dirty="0">
              <a:solidFill>
                <a:schemeClr val="tx2">
                  <a:lumMod val="60000"/>
                  <a:lumOff val="40000"/>
                </a:schemeClr>
              </a:solidFill>
            </a:endParaRPr>
          </a:p>
        </p:txBody>
      </p:sp>
      <p:sp>
        <p:nvSpPr>
          <p:cNvPr id="7" name="Content Placeholder 6">
            <a:extLst>
              <a:ext uri="{FF2B5EF4-FFF2-40B4-BE49-F238E27FC236}">
                <a16:creationId xmlns:a16="http://schemas.microsoft.com/office/drawing/2014/main" id="{596229FF-1E3D-7AE2-F185-6816E6784DA0}"/>
              </a:ext>
            </a:extLst>
          </p:cNvPr>
          <p:cNvSpPr>
            <a:spLocks noGrp="1"/>
          </p:cNvSpPr>
          <p:nvPr>
            <p:ph sz="quarter" idx="4"/>
          </p:nvPr>
        </p:nvSpPr>
        <p:spPr>
          <a:xfrm>
            <a:off x="6380019" y="2880858"/>
            <a:ext cx="5527964" cy="3354060"/>
          </a:xfrm>
        </p:spPr>
        <p:txBody>
          <a:bodyPr>
            <a:normAutofit fontScale="85000" lnSpcReduction="10000"/>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Operating System 	: Windows Family, Linux, Mac.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dirty="0">
                <a:latin typeface="Times New Roman" panose="02020603050405020304" pitchFamily="18" charset="0"/>
                <a:ea typeface="Batang" panose="020B0503020000020004" pitchFamily="18" charset="-127"/>
                <a:cs typeface="Times New Roman" panose="02020603050405020304" pitchFamily="18" charset="0"/>
              </a:rPr>
              <a:t>Application</a:t>
            </a: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  		: Eclipse (JDK 19), Apache Tomcat, </a:t>
            </a:r>
            <a:r>
              <a:rPr lang="en-US" sz="1800" dirty="0" err="1">
                <a:effectLst/>
                <a:latin typeface="Times New Roman" panose="02020603050405020304" pitchFamily="18" charset="0"/>
                <a:ea typeface="Batang" panose="020B0503020000020004" pitchFamily="18" charset="-127"/>
                <a:cs typeface="Times New Roman" panose="02020603050405020304" pitchFamily="18" charset="0"/>
              </a:rPr>
              <a:t>SQLyog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Databases             	: MySQL 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Front End    		: HTML5, CSS3, </a:t>
            </a:r>
            <a:r>
              <a:rPr lang="en-US" sz="1800" dirty="0" err="1">
                <a:effectLst/>
                <a:latin typeface="Times New Roman" panose="02020603050405020304" pitchFamily="18" charset="0"/>
                <a:ea typeface="Batang" panose="020B0503020000020004" pitchFamily="18" charset="-127"/>
                <a:cs typeface="Times New Roman" panose="02020603050405020304" pitchFamily="18" charset="0"/>
              </a:rPr>
              <a:t>Boostrap</a:t>
            </a: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 5.2, JavaScript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Batang" panose="020B0503020000020004" pitchFamily="18" charset="-127"/>
                <a:cs typeface="Times New Roman" panose="02020603050405020304" pitchFamily="18" charset="0"/>
              </a:rPr>
              <a:t>Back End:		: Java, JSP, Servlet.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089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4091-8149-502C-88A7-0A4E698792D1}"/>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0735F3C0-101E-4B9F-C790-3DB6C3C8523C}"/>
              </a:ext>
            </a:extLst>
          </p:cNvPr>
          <p:cNvSpPr>
            <a:spLocks noGrp="1"/>
          </p:cNvSpPr>
          <p:nvPr>
            <p:ph idx="1"/>
          </p:nvPr>
        </p:nvSpPr>
        <p:spPr/>
        <p:txBody>
          <a:bodyPr>
            <a:normAutofit/>
          </a:bodyPr>
          <a:lstStyle/>
          <a:p>
            <a:r>
              <a:rPr lang="en-US" sz="2400" dirty="0"/>
              <a:t>Items (Food)</a:t>
            </a:r>
          </a:p>
          <a:p>
            <a:r>
              <a:rPr lang="en-US" sz="2400" dirty="0"/>
              <a:t>Customer</a:t>
            </a:r>
          </a:p>
          <a:p>
            <a:r>
              <a:rPr lang="en-US" sz="2400" dirty="0"/>
              <a:t>Admin</a:t>
            </a:r>
          </a:p>
        </p:txBody>
      </p:sp>
    </p:spTree>
    <p:extLst>
      <p:ext uri="{BB962C8B-B14F-4D97-AF65-F5344CB8AC3E}">
        <p14:creationId xmlns:p14="http://schemas.microsoft.com/office/powerpoint/2010/main" val="259024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8DC1-D788-9F3B-3864-BD7435CB6D08}"/>
              </a:ext>
            </a:extLst>
          </p:cNvPr>
          <p:cNvSpPr>
            <a:spLocks noGrp="1"/>
          </p:cNvSpPr>
          <p:nvPr>
            <p:ph type="title"/>
          </p:nvPr>
        </p:nvSpPr>
        <p:spPr>
          <a:xfrm>
            <a:off x="2592925" y="624110"/>
            <a:ext cx="8911687" cy="948381"/>
          </a:xfrm>
        </p:spPr>
        <p:txBody>
          <a:bodyPr/>
          <a:lstStyle/>
          <a:p>
            <a:r>
              <a:rPr lang="en-US" dirty="0"/>
              <a:t>ITEMS (FOOD)</a:t>
            </a:r>
          </a:p>
        </p:txBody>
      </p:sp>
      <p:sp>
        <p:nvSpPr>
          <p:cNvPr id="3" name="Content Placeholder 2">
            <a:extLst>
              <a:ext uri="{FF2B5EF4-FFF2-40B4-BE49-F238E27FC236}">
                <a16:creationId xmlns:a16="http://schemas.microsoft.com/office/drawing/2014/main" id="{0328EAB1-0FA2-F446-562E-A97E38BD1B9C}"/>
              </a:ext>
            </a:extLst>
          </p:cNvPr>
          <p:cNvSpPr>
            <a:spLocks noGrp="1"/>
          </p:cNvSpPr>
          <p:nvPr>
            <p:ph idx="1"/>
          </p:nvPr>
        </p:nvSpPr>
        <p:spPr>
          <a:xfrm>
            <a:off x="2513012" y="1752600"/>
            <a:ext cx="8915400" cy="3777622"/>
          </a:xfrm>
        </p:spPr>
        <p:txBody>
          <a:bodyPr>
            <a:normAutofit lnSpcReduction="10000"/>
          </a:bodyPr>
          <a:lstStyle/>
          <a:p>
            <a:r>
              <a:rPr lang="en-US" sz="2400" dirty="0"/>
              <a:t>Id</a:t>
            </a:r>
          </a:p>
          <a:p>
            <a:r>
              <a:rPr lang="en-US" sz="2400" dirty="0" err="1"/>
              <a:t>itemName</a:t>
            </a:r>
            <a:endParaRPr lang="en-US" sz="2400" dirty="0"/>
          </a:p>
          <a:p>
            <a:r>
              <a:rPr lang="en-US" sz="2400" dirty="0"/>
              <a:t>Price</a:t>
            </a:r>
          </a:p>
          <a:p>
            <a:pPr marL="0" indent="0">
              <a:buNone/>
            </a:pPr>
            <a:endParaRPr lang="en-US" sz="2400" dirty="0"/>
          </a:p>
          <a:p>
            <a:pPr marL="0" indent="0">
              <a:buNone/>
            </a:pPr>
            <a:r>
              <a:rPr lang="en-US" sz="3600" dirty="0">
                <a:solidFill>
                  <a:schemeClr val="tx2">
                    <a:lumMod val="60000"/>
                    <a:lumOff val="40000"/>
                  </a:schemeClr>
                </a:solidFill>
              </a:rPr>
              <a:t>ADMIN</a:t>
            </a:r>
          </a:p>
          <a:p>
            <a:endParaRPr lang="en-US" sz="2400" dirty="0"/>
          </a:p>
          <a:p>
            <a:r>
              <a:rPr lang="en-US" sz="2400" dirty="0">
                <a:effectLst/>
                <a:latin typeface="Times New Roman" panose="02020603050405020304" pitchFamily="18" charset="0"/>
                <a:ea typeface="Calibri" panose="020F0502020204030204" pitchFamily="34" charset="0"/>
              </a:rPr>
              <a:t>Allow admin to perform CRUD (create, retrieve, update and delete) operations on Menu Items</a:t>
            </a:r>
            <a:endParaRPr lang="en-US" sz="2400" dirty="0"/>
          </a:p>
          <a:p>
            <a:endParaRPr lang="en-US" sz="2400" dirty="0"/>
          </a:p>
          <a:p>
            <a:endParaRPr lang="en-US" sz="2400" dirty="0"/>
          </a:p>
          <a:p>
            <a:pPr marL="0" indent="0">
              <a:buNone/>
            </a:pPr>
            <a:endParaRPr lang="en-US" sz="3600" dirty="0">
              <a:solidFill>
                <a:schemeClr val="tx2">
                  <a:lumMod val="60000"/>
                  <a:lumOff val="40000"/>
                </a:schemeClr>
              </a:solidFill>
            </a:endParaRPr>
          </a:p>
        </p:txBody>
      </p:sp>
    </p:spTree>
    <p:extLst>
      <p:ext uri="{BB962C8B-B14F-4D97-AF65-F5344CB8AC3E}">
        <p14:creationId xmlns:p14="http://schemas.microsoft.com/office/powerpoint/2010/main" val="340145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D72-E106-E667-26F6-47643CC4F7C0}"/>
              </a:ext>
            </a:extLst>
          </p:cNvPr>
          <p:cNvSpPr>
            <a:spLocks noGrp="1"/>
          </p:cNvSpPr>
          <p:nvPr>
            <p:ph type="title"/>
          </p:nvPr>
        </p:nvSpPr>
        <p:spPr/>
        <p:txBody>
          <a:bodyPr/>
          <a:lstStyle/>
          <a:p>
            <a:r>
              <a:rPr lang="en-US" dirty="0"/>
              <a:t>CUSTOMER</a:t>
            </a:r>
          </a:p>
        </p:txBody>
      </p:sp>
      <p:sp>
        <p:nvSpPr>
          <p:cNvPr id="3" name="Content Placeholder 2">
            <a:extLst>
              <a:ext uri="{FF2B5EF4-FFF2-40B4-BE49-F238E27FC236}">
                <a16:creationId xmlns:a16="http://schemas.microsoft.com/office/drawing/2014/main" id="{4332BAA3-F115-FB4E-4312-0AE89BBBEC3F}"/>
              </a:ext>
            </a:extLst>
          </p:cNvPr>
          <p:cNvSpPr>
            <a:spLocks noGrp="1"/>
          </p:cNvSpPr>
          <p:nvPr>
            <p:ph idx="1"/>
          </p:nvPr>
        </p:nvSpPr>
        <p:spPr/>
        <p:txBody>
          <a:bodyPr>
            <a:norm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Allow Customers to scroll through the menu and select the dishes he/she wants.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rPr>
              <a:t> Allow the Customers to edit the order any time before its prepared</a:t>
            </a:r>
          </a:p>
          <a:p>
            <a:r>
              <a:rPr lang="en-US" sz="2400" dirty="0">
                <a:effectLst/>
                <a:latin typeface="Times New Roman" panose="02020603050405020304" pitchFamily="18" charset="0"/>
                <a:ea typeface="Calibri" panose="020F0502020204030204" pitchFamily="34" charset="0"/>
              </a:rPr>
              <a:t>Allow Customers to S</a:t>
            </a:r>
            <a:r>
              <a:rPr lang="en-US" sz="2400" dirty="0">
                <a:latin typeface="Times New Roman" panose="02020603050405020304" pitchFamily="18" charset="0"/>
                <a:ea typeface="Calibri" panose="020F0502020204030204" pitchFamily="34" charset="0"/>
              </a:rPr>
              <a:t>ign up/Sign in to proceed further</a:t>
            </a:r>
            <a:r>
              <a:rPr lang="en-US" sz="2400" dirty="0">
                <a:effectLst/>
                <a:latin typeface="Times New Roman" panose="02020603050405020304" pitchFamily="18" charset="0"/>
                <a:ea typeface="Calibri" panose="020F0502020204030204" pitchFamily="34" charset="0"/>
              </a:rPr>
              <a:t>. </a:t>
            </a:r>
            <a:endParaRPr lang="en-US" sz="2400" dirty="0"/>
          </a:p>
        </p:txBody>
      </p:sp>
    </p:spTree>
    <p:extLst>
      <p:ext uri="{BB962C8B-B14F-4D97-AF65-F5344CB8AC3E}">
        <p14:creationId xmlns:p14="http://schemas.microsoft.com/office/powerpoint/2010/main" val="49075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5E58-FE8A-8FB0-57F5-B79878A028CE}"/>
              </a:ext>
            </a:extLst>
          </p:cNvPr>
          <p:cNvSpPr>
            <a:spLocks noGrp="1"/>
          </p:cNvSpPr>
          <p:nvPr>
            <p:ph type="title"/>
          </p:nvPr>
        </p:nvSpPr>
        <p:spPr/>
        <p:txBody>
          <a:bodyPr/>
          <a:lstStyle/>
          <a:p>
            <a:r>
              <a:rPr lang="en-US" dirty="0"/>
              <a:t>FUNCTIONALITY OF MODULES</a:t>
            </a:r>
          </a:p>
        </p:txBody>
      </p:sp>
      <p:sp>
        <p:nvSpPr>
          <p:cNvPr id="3" name="Content Placeholder 2">
            <a:extLst>
              <a:ext uri="{FF2B5EF4-FFF2-40B4-BE49-F238E27FC236}">
                <a16:creationId xmlns:a16="http://schemas.microsoft.com/office/drawing/2014/main" id="{C2A9BADC-78CC-88D3-48D0-34FFA50E9F8C}"/>
              </a:ext>
            </a:extLst>
          </p:cNvPr>
          <p:cNvSpPr>
            <a:spLocks noGrp="1"/>
          </p:cNvSpPr>
          <p:nvPr>
            <p:ph idx="1"/>
          </p:nvPr>
        </p:nvSpPr>
        <p:spPr/>
        <p:txBody>
          <a:bodyPr>
            <a:normAutofit lnSpcReduction="10000"/>
          </a:bodyPr>
          <a:lstStyle/>
          <a:p>
            <a:r>
              <a:rPr lang="en-US" sz="2400" dirty="0" err="1"/>
              <a:t>SignUp</a:t>
            </a:r>
            <a:r>
              <a:rPr lang="en-US" sz="2400" dirty="0"/>
              <a:t> – used for Customer alone, Admin has inbuilt username and password for security purpose</a:t>
            </a:r>
          </a:p>
          <a:p>
            <a:r>
              <a:rPr lang="en-US" sz="2400" dirty="0"/>
              <a:t>Login – used for </a:t>
            </a:r>
            <a:r>
              <a:rPr lang="en-US" sz="2400" dirty="0" err="1"/>
              <a:t>for</a:t>
            </a:r>
            <a:r>
              <a:rPr lang="en-US" sz="2400" dirty="0"/>
              <a:t> Customer and Admin separately</a:t>
            </a:r>
          </a:p>
          <a:p>
            <a:r>
              <a:rPr lang="en-US" sz="2400" dirty="0"/>
              <a:t>Logout – used for both Customer and Admin separately</a:t>
            </a:r>
          </a:p>
          <a:p>
            <a:r>
              <a:rPr lang="en-US" sz="2400" dirty="0"/>
              <a:t>Items – helps in selecting the food items</a:t>
            </a:r>
          </a:p>
          <a:p>
            <a:r>
              <a:rPr lang="en-US" sz="2400" dirty="0"/>
              <a:t>Menu Management – insert, delete, update in food id, name and price and also stored in database</a:t>
            </a:r>
          </a:p>
          <a:p>
            <a:r>
              <a:rPr lang="en-US" sz="2400" dirty="0"/>
              <a:t>Dashboard – Admin dashboard related all Food details and food listing from database</a:t>
            </a:r>
          </a:p>
        </p:txBody>
      </p:sp>
    </p:spTree>
    <p:extLst>
      <p:ext uri="{BB962C8B-B14F-4D97-AF65-F5344CB8AC3E}">
        <p14:creationId xmlns:p14="http://schemas.microsoft.com/office/powerpoint/2010/main" val="230146779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164</TotalTime>
  <Words>563</Words>
  <Application>Microsoft Office PowerPoint</Application>
  <PresentationFormat>Widescreen</PresentationFormat>
  <Paragraphs>71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Times New Roman</vt:lpstr>
      <vt:lpstr>Wingdings 3</vt:lpstr>
      <vt:lpstr>Wisp</vt:lpstr>
      <vt:lpstr>RESTAURANT MANAGEMENT SYSTEM</vt:lpstr>
      <vt:lpstr>INTRODUCTION</vt:lpstr>
      <vt:lpstr>FEATURES</vt:lpstr>
      <vt:lpstr>ADVANTAGES</vt:lpstr>
      <vt:lpstr>SYSTEM REQUIREMENTS</vt:lpstr>
      <vt:lpstr>MODULES</vt:lpstr>
      <vt:lpstr>ITEMS (FOOD)</vt:lpstr>
      <vt:lpstr>CUSTOMER</vt:lpstr>
      <vt:lpstr>FUNCTIONALITY OF MODULES</vt:lpstr>
      <vt:lpstr>E-R DIAGRAM</vt:lpstr>
      <vt:lpstr>HOME PAGE</vt:lpstr>
      <vt:lpstr>FOOD ITEMS IN MENU</vt:lpstr>
      <vt:lpstr>CART PAGE</vt:lpstr>
      <vt:lpstr>POSTAL ADDRESS</vt:lpstr>
      <vt:lpstr>THANK YOU PAGE</vt:lpstr>
      <vt:lpstr>ADMIN – MENU LIST </vt:lpstr>
      <vt:lpstr>ADMIN CONTROL – ADD NEW ITEMS</vt:lpstr>
      <vt:lpstr>ADMIN CONTROL – ITEM</vt:lpstr>
      <vt:lpstr>CONCLUSION</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 Raj</dc:creator>
  <cp:lastModifiedBy>Pranav Raj</cp:lastModifiedBy>
  <cp:revision>41</cp:revision>
  <dcterms:created xsi:type="dcterms:W3CDTF">2023-02-24T18:08:36Z</dcterms:created>
  <dcterms:modified xsi:type="dcterms:W3CDTF">2023-02-25T08:20:46Z</dcterms:modified>
</cp:coreProperties>
</file>